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8200" y="188913"/>
            <a:ext cx="8305800" cy="1044575"/>
          </a:xfrm>
        </p:spPr>
        <p:txBody>
          <a:bodyPr/>
          <a:lstStyle/>
          <a:p>
            <a:r>
              <a:rPr lang="ru-RU" dirty="0" smtClean="0"/>
              <a:t>Вячеслав Алексеевич Бочаров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124744"/>
            <a:ext cx="4316417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1412776"/>
            <a:ext cx="2627784" cy="4419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Вячеслав Алексеевич Бочаров  родился 17 октября 1955 года в городе Донском Тульской области. Является его почетным гражданином</a:t>
            </a:r>
            <a:endParaRPr lang="ru-RU" sz="1800" dirty="0"/>
          </a:p>
        </p:txBody>
      </p:sp>
      <p:pic>
        <p:nvPicPr>
          <p:cNvPr id="15362" name="Picture 2" descr="http://aeslib.ru/wp-content/uploads/2016/11/geroj-vyacheslav-bocharov_2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15" r="82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1340768"/>
            <a:ext cx="2448272" cy="4419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1973 году, окончив среднюю школу, поступил в Рязанское высшее воздушно-десантное командное училище</a:t>
            </a:r>
            <a:endParaRPr lang="ru-RU" sz="1800" dirty="0"/>
          </a:p>
        </p:txBody>
      </p:sp>
      <p:pic>
        <p:nvPicPr>
          <p:cNvPr id="16386" name="Picture 2" descr="http://www.warheroes.ru/content/images/photodocs/6537/original/f9e8d9f265955dba3aad8c7e8144819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929" r="69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476672"/>
            <a:ext cx="2448272" cy="5976664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На протяжении 25 лет служил в Воздушно-десантных войсках. В 1981-1983 годах – в составе Ограниченного контингента советских войск в Афганистане. Службу проходил в разведывательной роте. Был ранен, награжден орденом Красной Звезды. С 1993 года служил в Управлении Командующего Воздушно-десантными войсками</a:t>
            </a:r>
            <a:endParaRPr lang="ru-RU" sz="1800" dirty="0"/>
          </a:p>
        </p:txBody>
      </p:sp>
      <p:pic>
        <p:nvPicPr>
          <p:cNvPr id="17410" name="Picture 2" descr="http://bratishka.ru/archiv/2007/3/images/20070306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541" r="1354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476672"/>
            <a:ext cx="2448272" cy="5976664"/>
          </a:xfrm>
        </p:spPr>
        <p:txBody>
          <a:bodyPr>
            <a:normAutofit/>
          </a:bodyPr>
          <a:lstStyle/>
          <a:p>
            <a:r>
              <a:rPr lang="ru-RU" sz="1800" dirty="0"/>
              <a:t>Во время штурма захваченной террористами школы № 1 в Беслане был первым из сотрудников ЦСН ФСБ, вошедших в здание. В ходе боестолкновения был тяжело ранен в голову.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9" y="1333819"/>
            <a:ext cx="6165955" cy="411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836712"/>
            <a:ext cx="2699792" cy="55431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 1998 года по 2010 год – в Центре специального назначения ФСБ РФ, в Управлении «В» – «Вымпел». Перевод для дальнейшего прохождения службы в антитеррористическом подразделении был осуществлен по личному рапорту полковника </a:t>
            </a:r>
            <a:r>
              <a:rPr lang="ru-RU" sz="1800" dirty="0" err="1" smtClean="0"/>
              <a:t>В.А.Бочарова</a:t>
            </a:r>
            <a:endParaRPr lang="ru-RU" sz="1800" dirty="0"/>
          </a:p>
        </p:txBody>
      </p:sp>
      <p:pic>
        <p:nvPicPr>
          <p:cNvPr id="18436" name="Picture 4" descr="http://static1.repo.aif.ru/1/98/462407/c/fcaeaf60a1a9e21045499e278a827ad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068" r="1406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476672"/>
            <a:ext cx="2699792" cy="590465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За мужество и героизм, проявленные при выполнении специального задания, Указом Президента Российской Федерации 11 октября 2004 года полковнику В.А. </a:t>
            </a:r>
            <a:r>
              <a:rPr lang="ru-RU" sz="1800" dirty="0" err="1" smtClean="0"/>
              <a:t>Бочарову</a:t>
            </a:r>
            <a:r>
              <a:rPr lang="ru-RU" sz="1800" dirty="0" smtClean="0"/>
              <a:t> было присвоено звание «Герой Российской Федерации» с вручением медали «Золотая Звезда». </a:t>
            </a:r>
          </a:p>
          <a:p>
            <a:r>
              <a:rPr lang="ru-RU" sz="1800" dirty="0" smtClean="0"/>
              <a:t>С 2010 года в отставке, прослужив в общей сложности  37 лет</a:t>
            </a:r>
            <a:endParaRPr lang="ru-RU" sz="1800" dirty="0"/>
          </a:p>
        </p:txBody>
      </p:sp>
      <p:pic>
        <p:nvPicPr>
          <p:cNvPr id="20484" name="Picture 4" descr="http://old.lawinrussia.ru/sites/default/files/img/blog/123_3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312" r="113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692696"/>
            <a:ext cx="2699792" cy="56151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Ведет активную  общественную деятельность, являясь членом таких организаций как: Российская Ассоциация Героев, Российский Союз ветеранов Афганистана, Союз Десантников России, Российский детский фонд, </a:t>
            </a:r>
            <a:r>
              <a:rPr lang="ru-RU" sz="1800" dirty="0" err="1" smtClean="0"/>
              <a:t>Паралимпийский</a:t>
            </a:r>
            <a:r>
              <a:rPr lang="ru-RU" sz="1800" dirty="0" smtClean="0"/>
              <a:t> комитет России.  </a:t>
            </a:r>
            <a:endParaRPr lang="ru-RU" sz="1800" dirty="0"/>
          </a:p>
        </p:txBody>
      </p:sp>
      <p:pic>
        <p:nvPicPr>
          <p:cNvPr id="5" name="Picture 2" descr="https://ic.pics.livejournal.com/marv/29043303/8725545/8725545_origin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09" r="1390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1124744"/>
            <a:ext cx="2699792" cy="41044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2014 году Указом Президента Российской Федерации назначен членом Общественной палаты  Российской Федерации. </a:t>
            </a:r>
          </a:p>
          <a:p>
            <a:r>
              <a:rPr lang="ru-RU" sz="1800" dirty="0" smtClean="0"/>
              <a:t>С 2015 года – первый заместитель Секретаря Общественной палаты Российской Федерации  </a:t>
            </a:r>
            <a:endParaRPr lang="ru-RU" sz="1800" dirty="0"/>
          </a:p>
        </p:txBody>
      </p:sp>
      <p:pic>
        <p:nvPicPr>
          <p:cNvPr id="22530" name="Picture 2" descr="https://antimaidan.ru/sites/default/files/styles/large/public/articles/bocharov_am.jpg?itok=WVs7RkO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046" r="150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65</TotalTime>
  <Words>256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Вячеслав Алексеевич Бочаров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Вячеслав Алексеевич Бочаров</dc:title>
  <dc:creator>patriot_new</dc:creator>
  <cp:lastModifiedBy>admin</cp:lastModifiedBy>
  <cp:revision>11</cp:revision>
  <dcterms:created xsi:type="dcterms:W3CDTF">2017-11-07T12:13:33Z</dcterms:created>
  <dcterms:modified xsi:type="dcterms:W3CDTF">2017-11-14T07:32:23Z</dcterms:modified>
</cp:coreProperties>
</file>