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BCCDE"/>
    <a:srgbClr val="5373DB"/>
    <a:srgbClr val="96D2E1"/>
    <a:srgbClr val="E3C17F"/>
    <a:srgbClr val="EFD4A3"/>
    <a:srgbClr val="5AAEBD"/>
    <a:srgbClr val="F5DCD1"/>
    <a:srgbClr val="E4C27F"/>
    <a:srgbClr val="0F8B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mailto:mihlen75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ihlen75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754135"/>
            <a:ext cx="54360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" pitchFamily="18" charset="0"/>
                <a:ea typeface="Cambria" pitchFamily="18" charset="0"/>
              </a:rPr>
              <a:t>Кейс «Продвижение ЗОЖ в цифровой среде»</a:t>
            </a:r>
          </a:p>
          <a:p>
            <a:pPr algn="ctr"/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85" r="13679"/>
          <a:stretch/>
        </p:blipFill>
        <p:spPr>
          <a:xfrm>
            <a:off x="-180528" y="204916"/>
            <a:ext cx="5213662" cy="17739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26" y="223598"/>
            <a:ext cx="2255195" cy="22371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642919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</a:br>
            <a:endParaRPr lang="ru-RU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00042"/>
            <a:ext cx="5214974" cy="1416790"/>
          </a:xfrm>
          <a:prstGeom prst="rect">
            <a:avLst/>
          </a:prstGeom>
          <a:solidFill>
            <a:srgbClr val="8BC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Цель: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Создать привлекательный образ человека, ведущего здоровый образ жизни.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2643183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58651" y="2460336"/>
            <a:ext cx="5214974" cy="1903095"/>
          </a:xfrm>
          <a:prstGeom prst="rect">
            <a:avLst/>
          </a:prstGeom>
          <a:solidFill>
            <a:srgbClr val="8BC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Задачи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>
              <a:buClr>
                <a:srgbClr val="002060"/>
              </a:buClr>
              <a:buFont typeface="Cambria" pitchFamily="18" charset="0"/>
              <a:buChar char="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Создать фото-, видео-, текстовый материал, демонстрирующий преимущества ЗОЖ;</a:t>
            </a:r>
          </a:p>
          <a:p>
            <a:pPr>
              <a:buClr>
                <a:srgbClr val="002060"/>
              </a:buClr>
              <a:buFont typeface="Cambria" pitchFamily="18" charset="0"/>
              <a:buChar char="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Оформить данный материал и разместить его в группе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Вконтакте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или выслать на электронный адрес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hlinkClick r:id="rId2"/>
              </a:rPr>
              <a:t>mihlen75@mail.ru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>
              <a:buClr>
                <a:srgbClr val="002060"/>
              </a:buClr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4764338"/>
            <a:ext cx="5214974" cy="1500198"/>
          </a:xfrm>
          <a:prstGeom prst="rect">
            <a:avLst/>
          </a:prstGeom>
          <a:solidFill>
            <a:srgbClr val="8BC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Предлагаемые форматы для исполнения проекта: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Word, PowerPoint, Photoshop, Premiere Pro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Canva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и другие текстовые, фото-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видеоредакторы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4" name="Picture 6" descr="https://cdn.iconscout.com/icon/free/png-512/target-aim-mission-company-future-goal-market-people-4-54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" y="82908"/>
            <a:ext cx="1701781" cy="1701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svgsilh.com/svg/3103582-673ab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77" y="10993"/>
            <a:ext cx="1464928" cy="1845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66" t="14300" r="22538" b="13631"/>
          <a:stretch/>
        </p:blipFill>
        <p:spPr>
          <a:xfrm>
            <a:off x="369889" y="2293891"/>
            <a:ext cx="1536105" cy="1991246"/>
          </a:xfrm>
          <a:prstGeom prst="rect">
            <a:avLst/>
          </a:prstGeom>
        </p:spPr>
      </p:pic>
      <p:pic>
        <p:nvPicPr>
          <p:cNvPr id="2062" name="Picture 14" descr="https://adonius.club/uploads/posts/2022-01/thumbs/1642867005_10-adonius-club-p-znachok-vk-na-prozrachnom-fone-1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35" t="5701" r="12559" b="-3968"/>
          <a:stretch/>
        </p:blipFill>
        <p:spPr bwMode="auto">
          <a:xfrm>
            <a:off x="7782177" y="2767049"/>
            <a:ext cx="1174928" cy="1134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7.pngwing.com/pngs/719/831/png-transparent-adobe-creative-cloud-computer-icons-editing-shop-icon-blue-text-trade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39" y="4816132"/>
            <a:ext cx="2669575" cy="1485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214290"/>
            <a:ext cx="5786478" cy="1200329"/>
          </a:xfrm>
          <a:prstGeom prst="rect">
            <a:avLst/>
          </a:prstGeom>
          <a:solidFill>
            <a:srgbClr val="8BCCDE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Работы предоставить в оргкомитет конкурса до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07 НОЯБРЯ 2022 года.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857364"/>
            <a:ext cx="5786478" cy="1200329"/>
          </a:xfrm>
          <a:prstGeom prst="rect">
            <a:avLst/>
          </a:prstGeom>
          <a:solidFill>
            <a:srgbClr val="8BCCDE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Контакты: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Михалёва Елена Ивановна: 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hlinkClick r:id="rId2"/>
              </a:rPr>
              <a:t>mihlen75@mail.ru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826675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357562"/>
            <a:ext cx="5786478" cy="1714512"/>
          </a:xfrm>
          <a:prstGeom prst="rect">
            <a:avLst/>
          </a:prstGeom>
          <a:solidFill>
            <a:srgbClr val="8BC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Полезные материалы: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 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Национальный проект “Демография”: https://национальныепроекты.рф/projects/demografiya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Агентство печати и массовой коммуникации УР: https://vk.com/apmcur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42852"/>
            <a:ext cx="2357454" cy="1362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14488"/>
            <a:ext cx="1714512" cy="137160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85786" y="3500438"/>
            <a:ext cx="1428760" cy="1428760"/>
            <a:chOff x="785786" y="3571876"/>
            <a:chExt cx="1285884" cy="12817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5786" y="3571876"/>
              <a:ext cx="1285884" cy="1281720"/>
            </a:xfrm>
            <a:prstGeom prst="rect">
              <a:avLst/>
            </a:prstGeom>
            <a:solidFill>
              <a:srgbClr val="8BCC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24" y="3714752"/>
              <a:ext cx="1087504" cy="103372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57224" y="5286388"/>
            <a:ext cx="1275535" cy="1325462"/>
            <a:chOff x="867573" y="5401568"/>
            <a:chExt cx="1216535" cy="121028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67573" y="5401568"/>
              <a:ext cx="1216535" cy="1210282"/>
            </a:xfrm>
            <a:prstGeom prst="rect">
              <a:avLst/>
            </a:prstGeom>
            <a:solidFill>
              <a:srgbClr val="8BCC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62" y="5429264"/>
              <a:ext cx="1143008" cy="1143008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2643174" y="5286388"/>
            <a:ext cx="5786478" cy="1323439"/>
          </a:xfrm>
          <a:prstGeom prst="rect">
            <a:avLst/>
          </a:prstGeom>
          <a:solidFill>
            <a:srgbClr val="8BCCDE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Агентство печати и массовой коммуникации УР разместит лучшие работы в СМИ.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Следите за обновлениями здесь: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https://vk.com/shkola_pokolenie_media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116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</dc:creator>
  <cp:lastModifiedBy>Анастасия Верижникова</cp:lastModifiedBy>
  <cp:revision>69</cp:revision>
  <dcterms:created xsi:type="dcterms:W3CDTF">2022-10-20T11:38:54Z</dcterms:created>
  <dcterms:modified xsi:type="dcterms:W3CDTF">2022-10-21T04:13:15Z</dcterms:modified>
</cp:coreProperties>
</file>